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6" r:id="rId4"/>
    <p:sldId id="260" r:id="rId5"/>
    <p:sldId id="263" r:id="rId6"/>
    <p:sldId id="264" r:id="rId7"/>
    <p:sldId id="265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/>
    <p:restoredTop sz="96327"/>
  </p:normalViewPr>
  <p:slideViewPr>
    <p:cSldViewPr snapToGrid="0" snapToObjects="1">
      <p:cViewPr>
        <p:scale>
          <a:sx n="137" d="100"/>
          <a:sy n="137" d="100"/>
        </p:scale>
        <p:origin x="10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E6AE-317D-7D9C-53F1-586F4D5E8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00DB9-0E34-6EE9-F8A2-FCFB8F41E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B1138-05C1-26D0-F4A7-A3217F4D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150E8-4432-3EA2-3FC3-8D62416D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86D88-3B2F-D088-BE65-F102E9ED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3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B1B1-2AFA-7282-4C69-20EACE7E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52564-467A-D7DD-717E-F35161A4D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E1818-DFC6-BAD8-CBCF-A5800A7C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13623-7F05-2A0B-89B1-817DB95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3D33C-D350-F7F7-727F-9DC8FE8A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4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5880D-1137-2411-0A7A-D27CF5914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BA68D-41F5-B298-4B00-B18A74ADA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08CAC-7DBA-D16F-A876-71AAEAC6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BE519-56AA-4469-BCB3-2D55CD6E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9F32F-65B4-0324-B336-B8D3A7BC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11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20BD-BF75-F73A-DF64-12630879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09649-072D-FB83-AEF5-CC195554D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25C18-94CE-7102-7CFE-3539A9F7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60562-5F59-7D7F-651A-C0B43ADB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77B08-BB89-6DF7-7FA9-57C06CBD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2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1D6B-3DA7-6F6F-099D-2521B751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9E6EA-2E4D-ABD8-CCAF-540262382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5B2EB-2F46-B73D-C64C-213294EB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90AE3-073D-3259-FCA8-453036A5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B579-D294-4F35-A66A-5B7C0064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2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233E2-EC30-731D-6F61-985C3292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17AD-95E2-A7AA-B508-6E988CF9D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C9C50-0966-74E6-3163-B70083348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0BE01-CF19-E1EC-CDEA-6343AFAC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E9FBF-B6EC-FD52-2118-5BEB7D03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CE14E-C00A-4056-BBCC-FE7FA650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6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9A495-054E-4958-9087-694B3FAA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17FBF-9402-CD9D-0F3F-378BCAB9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FA47A-F33F-0D89-4CFC-AF91E0215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8AE6E-2E1C-D2DF-3A0C-77B217A00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2D1EB-A51E-8664-91AF-212335281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B4E14-AFBE-DD98-69C7-F5826D7A6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55388-1B3A-DF95-4ED7-2528C49A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2AC46-BE1B-A0B2-6CA0-79EEBB8E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7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E8A8-95B5-EA51-0FFD-6AD2A18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85E88-51E7-2419-8CA8-F1EE8FA5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3061D-BFE5-8091-8044-7F4152D8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20E44-004D-03E4-511D-DCC620A2A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2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F2DFC5-7BF4-1E9C-DB83-6A89FB58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C659F-55F3-6E68-FB09-BCFDE6C3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2716-447B-B3C4-19A1-0AD8EFF9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5200-CDFB-6D79-957B-6DB995FF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9F742-551B-E887-17D0-D66B9F474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C14EC-A938-F9FB-6730-3BEACFE59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B6E05-89D6-92EF-7ACF-82ACFFB3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D7B24-CC32-C9CE-986A-5695B73F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D6148-207B-8618-A60E-0F155C2C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63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956B-A48D-F0BF-7479-960BA980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939E1-A03E-818A-9DEF-AB563BD72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6F602-4CFC-29DB-EC6A-2293E4B06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23BB6-B794-C13D-CEA6-F4FA5D35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3D0CE-A1CA-524A-BB98-B5FE9142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8DA38-A135-43AF-3162-DFF1F08B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6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89EE2E-DF66-8043-EFFB-B5B5E656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BD8D2-32E8-1188-6E19-5833EC15C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675CA-A8C9-FF8F-7429-521B67F55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DB8E-556E-DB48-83B1-4FF07A0D1F8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28367-0049-4535-D516-0D8E1993A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03E05-A22F-D9A4-56A5-FDF3D290C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8404-8709-2240-B7A7-A8C769CB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4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B0F9B-4C06-2455-B35E-8C1C0CEF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77004" y="2394301"/>
            <a:ext cx="4871467" cy="365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4868F-0D03-5BEC-0B8C-6711E732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785368"/>
            <a:ext cx="6495288" cy="4871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05C518-4B67-06FE-B7A2-53DAE63E94BE}"/>
              </a:ext>
            </a:extLst>
          </p:cNvPr>
          <p:cNvSpPr txBox="1"/>
          <p:nvPr/>
        </p:nvSpPr>
        <p:spPr>
          <a:xfrm>
            <a:off x="746760" y="493503"/>
            <a:ext cx="5899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p5708 – 120/80 grit, perm test</a:t>
            </a:r>
            <a:endParaRPr lang="en-US" sz="4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76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FB2FB1-51B5-1C14-BD59-EEA0E2BE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D46152-041D-9857-B234-7D124D82E869}"/>
              </a:ext>
            </a:extLst>
          </p:cNvPr>
          <p:cNvSpPr txBox="1"/>
          <p:nvPr/>
        </p:nvSpPr>
        <p:spPr>
          <a:xfrm>
            <a:off x="9492018" y="54591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p5708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61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AFD613-7A0E-C695-AD3D-607188C58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064" y="1092200"/>
            <a:ext cx="4902200" cy="4673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1BA13C-3315-DEEC-1677-E659438A1582}"/>
              </a:ext>
            </a:extLst>
          </p:cNvPr>
          <p:cNvCxnSpPr>
            <a:cxnSpLocks/>
          </p:cNvCxnSpPr>
          <p:nvPr/>
        </p:nvCxnSpPr>
        <p:spPr>
          <a:xfrm>
            <a:off x="4138357" y="2511126"/>
            <a:ext cx="1655953" cy="1864931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7FD13C-4542-AA23-5BA0-D791CC88E767}"/>
              </a:ext>
            </a:extLst>
          </p:cNvPr>
          <p:cNvCxnSpPr>
            <a:cxnSpLocks/>
          </p:cNvCxnSpPr>
          <p:nvPr/>
        </p:nvCxnSpPr>
        <p:spPr>
          <a:xfrm flipV="1">
            <a:off x="6096000" y="3928188"/>
            <a:ext cx="1620416" cy="50206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09B81E-49C3-A270-DB8C-EFA9D13E9F36}"/>
              </a:ext>
            </a:extLst>
          </p:cNvPr>
          <p:cNvSpPr/>
          <p:nvPr/>
        </p:nvSpPr>
        <p:spPr>
          <a:xfrm>
            <a:off x="1255775" y="619497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p5607 – 600 grit, 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p5608 – 600 grit, PP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E2659D-BEBD-E693-3BB9-4B4A91029F33}"/>
              </a:ext>
            </a:extLst>
          </p:cNvPr>
          <p:cNvSpPr/>
          <p:nvPr/>
        </p:nvSpPr>
        <p:spPr>
          <a:xfrm>
            <a:off x="1078992" y="502920"/>
            <a:ext cx="10195560" cy="941832"/>
          </a:xfrm>
          <a:prstGeom prst="roundRect">
            <a:avLst>
              <a:gd name="adj" fmla="val 79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D58AEC-C488-53C9-7BE5-BE506653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1681480"/>
            <a:ext cx="4902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5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3C6517-41F0-50D1-C15B-A6EFF194813D}"/>
              </a:ext>
            </a:extLst>
          </p:cNvPr>
          <p:cNvSpPr txBox="1"/>
          <p:nvPr/>
        </p:nvSpPr>
        <p:spPr>
          <a:xfrm>
            <a:off x="4424778" y="618056"/>
            <a:ext cx="34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p5642 – machine rough, 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E2659D-BEBD-E693-3BB9-4B4A91029F33}"/>
              </a:ext>
            </a:extLst>
          </p:cNvPr>
          <p:cNvSpPr/>
          <p:nvPr/>
        </p:nvSpPr>
        <p:spPr>
          <a:xfrm>
            <a:off x="1078992" y="502920"/>
            <a:ext cx="10195560" cy="941832"/>
          </a:xfrm>
          <a:prstGeom prst="roundRect">
            <a:avLst>
              <a:gd name="adj" fmla="val 79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A5261-A980-0E81-005B-833D85E6A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1681480"/>
            <a:ext cx="49022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3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C9560C-2723-7533-AC10-42F9778A6FF6}"/>
              </a:ext>
            </a:extLst>
          </p:cNvPr>
          <p:cNvSpPr txBox="1"/>
          <p:nvPr/>
        </p:nvSpPr>
        <p:spPr>
          <a:xfrm>
            <a:off x="8320122" y="623464"/>
            <a:ext cx="34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p5704 – 80/120 grit,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E2659D-BEBD-E693-3BB9-4B4A91029F33}"/>
              </a:ext>
            </a:extLst>
          </p:cNvPr>
          <p:cNvSpPr/>
          <p:nvPr/>
        </p:nvSpPr>
        <p:spPr>
          <a:xfrm>
            <a:off x="1078992" y="502920"/>
            <a:ext cx="10195560" cy="941832"/>
          </a:xfrm>
          <a:prstGeom prst="roundRect">
            <a:avLst>
              <a:gd name="adj" fmla="val 79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8C3DB-BD4B-0D41-96AE-0108F61E785A}"/>
              </a:ext>
            </a:extLst>
          </p:cNvPr>
          <p:cNvSpPr/>
          <p:nvPr/>
        </p:nvSpPr>
        <p:spPr>
          <a:xfrm>
            <a:off x="8320122" y="973836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p5708 – 80/120 grit,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0685E-081E-0395-DFA7-70134E1C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1681480"/>
            <a:ext cx="4902200" cy="4673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1BA13C-3315-DEEC-1677-E659438A1582}"/>
              </a:ext>
            </a:extLst>
          </p:cNvPr>
          <p:cNvCxnSpPr/>
          <p:nvPr/>
        </p:nvCxnSpPr>
        <p:spPr>
          <a:xfrm>
            <a:off x="4539574" y="3229583"/>
            <a:ext cx="1686128" cy="1018162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7FD13C-4542-AA23-5BA0-D791CC88E767}"/>
              </a:ext>
            </a:extLst>
          </p:cNvPr>
          <p:cNvCxnSpPr>
            <a:cxnSpLocks/>
          </p:cNvCxnSpPr>
          <p:nvPr/>
        </p:nvCxnSpPr>
        <p:spPr>
          <a:xfrm flipV="1">
            <a:off x="6465651" y="3975370"/>
            <a:ext cx="1692613" cy="32425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42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3C6517-41F0-50D1-C15B-A6EFF194813D}"/>
              </a:ext>
            </a:extLst>
          </p:cNvPr>
          <p:cNvSpPr txBox="1"/>
          <p:nvPr/>
        </p:nvSpPr>
        <p:spPr>
          <a:xfrm>
            <a:off x="4424778" y="618056"/>
            <a:ext cx="34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p5642 – machine rough, 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09B81E-49C3-A270-DB8C-EFA9D13E9F36}"/>
              </a:ext>
            </a:extLst>
          </p:cNvPr>
          <p:cNvSpPr/>
          <p:nvPr/>
        </p:nvSpPr>
        <p:spPr>
          <a:xfrm>
            <a:off x="1255775" y="619497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p5607 – 600 grit, 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p5608 – 600 grit, PP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osc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9560C-2723-7533-AC10-42F9778A6FF6}"/>
              </a:ext>
            </a:extLst>
          </p:cNvPr>
          <p:cNvSpPr txBox="1"/>
          <p:nvPr/>
        </p:nvSpPr>
        <p:spPr>
          <a:xfrm>
            <a:off x="8320122" y="623464"/>
            <a:ext cx="346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p5704 – 80/120 grit,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E2659D-BEBD-E693-3BB9-4B4A91029F33}"/>
              </a:ext>
            </a:extLst>
          </p:cNvPr>
          <p:cNvSpPr/>
          <p:nvPr/>
        </p:nvSpPr>
        <p:spPr>
          <a:xfrm>
            <a:off x="1078992" y="502920"/>
            <a:ext cx="10195560" cy="941832"/>
          </a:xfrm>
          <a:prstGeom prst="roundRect">
            <a:avLst>
              <a:gd name="adj" fmla="val 79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C44317-F24E-6B82-C5E4-D33692DDA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22" y="1579766"/>
            <a:ext cx="5427610" cy="51745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B8C3DB-BD4B-0D41-96AE-0108F61E785A}"/>
              </a:ext>
            </a:extLst>
          </p:cNvPr>
          <p:cNvSpPr/>
          <p:nvPr/>
        </p:nvSpPr>
        <p:spPr>
          <a:xfrm>
            <a:off x="8320122" y="973836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p5708 – 80/120 grit,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89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40CB92-DBE2-8C93-0E39-0EF807A2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1" y="946359"/>
            <a:ext cx="5427610" cy="5174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9560C-2723-7533-AC10-42F9778A6FF6}"/>
              </a:ext>
            </a:extLst>
          </p:cNvPr>
          <p:cNvSpPr txBox="1"/>
          <p:nvPr/>
        </p:nvSpPr>
        <p:spPr>
          <a:xfrm>
            <a:off x="7070056" y="1963954"/>
            <a:ext cx="4099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Proposed plan: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Re-roughen w/ same grit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Repeat: 10, 15, 20 flow-thru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 NS and/or PP oscillations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[0.2, 0.4, 0.6, 0.8, 1.0]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Mpa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22 Apr 2022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BAA476-6D29-2F59-5CF1-B34C2E8EB253}"/>
              </a:ext>
            </a:extLst>
          </p:cNvPr>
          <p:cNvSpPr/>
          <p:nvPr/>
        </p:nvSpPr>
        <p:spPr>
          <a:xfrm>
            <a:off x="1022430" y="2681812"/>
            <a:ext cx="4852441" cy="980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3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114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Wood, Clay Emerson</dc:creator>
  <cp:lastModifiedBy>Wood, Clay Emerson</cp:lastModifiedBy>
  <cp:revision>18</cp:revision>
  <dcterms:created xsi:type="dcterms:W3CDTF">2022-04-19T17:26:06Z</dcterms:created>
  <dcterms:modified xsi:type="dcterms:W3CDTF">2022-04-25T19:14:52Z</dcterms:modified>
</cp:coreProperties>
</file>